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72" r:id="rId2"/>
    <p:sldId id="269" r:id="rId3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9" autoAdjust="0"/>
    <p:restoredTop sz="94607" autoAdjust="0"/>
  </p:normalViewPr>
  <p:slideViewPr>
    <p:cSldViewPr snapToGrid="0" showGuides="1">
      <p:cViewPr varScale="1">
        <p:scale>
          <a:sx n="95" d="100"/>
          <a:sy n="95" d="100"/>
        </p:scale>
        <p:origin x="350" y="62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8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834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66CA33A-1777-4717-8381-71ADE275B36A}" type="datetimeFigureOut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8"/>
            <a:ext cx="4275402" cy="338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8"/>
            <a:ext cx="4275402" cy="33834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6A2F3A4-1188-4EE0-BD9A-947A8C96A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2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2F3A4-1188-4EE0-BD9A-947A8C96AC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44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9E67-954B-4560-9E59-17CCE1FA8D07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44C0-D6FB-4651-AD21-D41D7CA3E55D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5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C265-3B94-41CC-8279-5A6F2AA80FA2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A303-15BE-4928-8B7C-6771CBEB8F5B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6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D372-2E80-43A4-B0AB-AC2E2521D18F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33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4DE1-45D7-41D5-9347-458352B1AA48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72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4C69-4A10-4A71-BC6F-739EF34E9410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5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45F7-DA0E-416B-A58B-066FE8FEDD0A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8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52AD-B5A7-4DFF-8931-6624E7809A95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46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0C54-E2E7-45E8-8639-A659D0EA98E3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71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F754-C38A-4DC5-A9ED-9B79F97949AC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3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EA1FC-898D-4790-8442-564E81F60344}" type="datetime1">
              <a:rPr kumimoji="1" lang="ja-JP" altLang="en-US" smtClean="0"/>
              <a:t>2021/11/8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6CB5-0B61-4A99-B306-2B1358E28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80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線コネクタ 35"/>
          <p:cNvCxnSpPr/>
          <p:nvPr/>
        </p:nvCxnSpPr>
        <p:spPr>
          <a:xfrm>
            <a:off x="0" y="3921975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スライド番号プレースホルダー 3">
            <a:extLst>
              <a:ext uri="{FF2B5EF4-FFF2-40B4-BE49-F238E27FC236}">
                <a16:creationId xmlns:a16="http://schemas.microsoft.com/office/drawing/2014/main" id="{DD019B78-CA1D-4951-91BD-3FAA43BD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6737" y="6492875"/>
            <a:ext cx="2057400" cy="365125"/>
          </a:xfrm>
        </p:spPr>
        <p:txBody>
          <a:bodyPr/>
          <a:lstStyle/>
          <a:p>
            <a:fld id="{C8846CB5-0B61-4A99-B306-2B1358E28DD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5CE4AAE-F1BA-4274-85AF-52E4045C02DD}"/>
              </a:ext>
            </a:extLst>
          </p:cNvPr>
          <p:cNvSpPr/>
          <p:nvPr/>
        </p:nvSpPr>
        <p:spPr>
          <a:xfrm>
            <a:off x="7390086" y="196540"/>
            <a:ext cx="1523417" cy="5494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総通局名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EB880B1-56E3-452C-A746-8C40D73C2536}"/>
              </a:ext>
            </a:extLst>
          </p:cNvPr>
          <p:cNvSpPr txBox="1"/>
          <p:nvPr/>
        </p:nvSpPr>
        <p:spPr>
          <a:xfrm>
            <a:off x="3001698" y="2520735"/>
            <a:ext cx="31406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400" dirty="0"/>
              <a:t>企画タイトル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17057F-9387-4086-BBBB-6EE54E2844C1}"/>
              </a:ext>
            </a:extLst>
          </p:cNvPr>
          <p:cNvSpPr txBox="1"/>
          <p:nvPr/>
        </p:nvSpPr>
        <p:spPr>
          <a:xfrm>
            <a:off x="6446001" y="4647990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応募者名：</a:t>
            </a:r>
            <a:r>
              <a:rPr lang="ja-JP" altLang="en-US" sz="1800" dirty="0"/>
              <a:t> ○○○○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CA98A5D-8890-4307-A2CB-AEB2BAF63DCD}"/>
              </a:ext>
            </a:extLst>
          </p:cNvPr>
          <p:cNvSpPr txBox="1"/>
          <p:nvPr/>
        </p:nvSpPr>
        <p:spPr>
          <a:xfrm>
            <a:off x="236768" y="1273384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マッチングを希望する情報発信主体名：</a:t>
            </a:r>
            <a:r>
              <a:rPr lang="ja-JP" altLang="en-US" dirty="0"/>
              <a:t>　○○○○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837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0EADCF-189D-46CA-9881-0E8F66D6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8738" y="6295731"/>
            <a:ext cx="2057400" cy="365125"/>
          </a:xfrm>
        </p:spPr>
        <p:txBody>
          <a:bodyPr/>
          <a:lstStyle/>
          <a:p>
            <a:fld id="{C8846CB5-0B61-4A99-B306-2B1358E28DD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75BDEB6-56AB-4763-82A6-87D9493E7DAA}"/>
              </a:ext>
            </a:extLst>
          </p:cNvPr>
          <p:cNvCxnSpPr/>
          <p:nvPr/>
        </p:nvCxnSpPr>
        <p:spPr>
          <a:xfrm>
            <a:off x="0" y="48896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09FE60-6FF3-4927-951B-E76A399ACD9F}"/>
              </a:ext>
            </a:extLst>
          </p:cNvPr>
          <p:cNvSpPr/>
          <p:nvPr/>
        </p:nvSpPr>
        <p:spPr>
          <a:xfrm>
            <a:off x="461090" y="870628"/>
            <a:ext cx="8221819" cy="4407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本資料は、二次審査の企画として選定された場合に、「ピッチング用プレゼン資料」として利用するものです。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有識者への説明が１０分以内にできるように作成してください。</a:t>
            </a:r>
            <a:endParaRPr kumimoji="1"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endParaRPr kumimoji="1"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資料には以下の観点が含まれるように留意してください。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714375" indent="-8890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制作する映像コンテンツの内容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714375" indent="-8890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情報発信主体が海外に </a:t>
            </a:r>
            <a:r>
              <a:rPr lang="en-US" altLang="ja-JP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PR 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したい観光資源・産品を魅力的に見せる工夫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714375" indent="-88900"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情報発信主体が展開したい国・地域のニーズ等を踏まえた提案であること</a:t>
            </a:r>
            <a:endParaRPr kumimoji="1"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714375" indent="-8890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より信頼性が高く広いリーチが期待できる情報発信方法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714375" indent="-8890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より多くの露出をするための効果的なプロモーション手法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714375" indent="-88900"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企画の実現可能性、事業実施スキームの具体性</a:t>
            </a:r>
            <a:endParaRPr kumimoji="1"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714375" indent="-8890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情報発信主体の地域・産業が持続的な取組ができるようにするための工夫</a:t>
            </a:r>
            <a:endParaRPr kumimoji="1" lang="ja-JP" altLang="en-US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0A9450-9FF7-452D-AE39-DF0E712B42BB}"/>
              </a:ext>
            </a:extLst>
          </p:cNvPr>
          <p:cNvSpPr/>
          <p:nvPr/>
        </p:nvSpPr>
        <p:spPr>
          <a:xfrm>
            <a:off x="100436" y="77907"/>
            <a:ext cx="8943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  <a:cs typeface="Arial" panose="020B0604020202020204" pitchFamily="34" charset="0"/>
              </a:rPr>
              <a:t>応募者名：</a:t>
            </a:r>
          </a:p>
        </p:txBody>
      </p:sp>
    </p:spTree>
    <p:extLst>
      <p:ext uri="{BB962C8B-B14F-4D97-AF65-F5344CB8AC3E}">
        <p14:creationId xmlns:p14="http://schemas.microsoft.com/office/powerpoint/2010/main" val="286835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画面に合わせる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2020-07-10T11:40:07Z</dcterms:created>
  <dcterms:modified xsi:type="dcterms:W3CDTF">2021-11-09T00:55:26Z</dcterms:modified>
</cp:coreProperties>
</file>