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68" r:id="rId2"/>
    <p:sldId id="269" r:id="rId3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9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296" y="77"/>
      </p:cViewPr>
      <p:guideLst>
        <p:guide orient="horz" pos="2160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98" y="0"/>
            <a:ext cx="4275402" cy="33834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66CA33A-1777-4717-8381-71ADE275B36A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7"/>
            <a:ext cx="7893050" cy="265220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418"/>
            <a:ext cx="4275402" cy="33834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98" y="6397418"/>
            <a:ext cx="4275402" cy="33834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6A2F3A4-1188-4EE0-BD9A-947A8C96A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2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F3A4-1188-4EE0-BD9A-947A8C96ACA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66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9E67-954B-4560-9E59-17CCE1FA8D07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0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0-D6FB-4651-AD21-D41D7CA3E55D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65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C265-3B94-41CC-8279-5A6F2AA80FA2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6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A303-15BE-4928-8B7C-6771CBEB8F5B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6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D372-2E80-43A4-B0AB-AC2E2521D18F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33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DE1-45D7-41D5-9347-458352B1AA48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72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C69-4A10-4A71-BC6F-739EF34E9410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5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5F7-DA0E-416B-A58B-066FE8FEDD0A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8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52AD-B5A7-4DFF-8931-6624E7809A95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46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0C54-E2E7-45E8-8639-A659D0EA98E3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71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F754-C38A-4DC5-A9ED-9B79F97949AC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3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EA1FC-898D-4790-8442-564E81F60344}" type="datetime1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80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05878" y="1296759"/>
            <a:ext cx="8932244" cy="19254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5878" y="1325748"/>
            <a:ext cx="8817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事業全体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概要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】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事業概要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endParaRPr kumimoji="1" lang="en-US" altLang="ja-JP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4617" y="4977188"/>
            <a:ext cx="4389120" cy="18411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617" y="4928094"/>
            <a:ext cx="4389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放送に関する情報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】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580422" y="3304292"/>
            <a:ext cx="2817905" cy="3462643"/>
          </a:xfrm>
          <a:prstGeom prst="rect">
            <a:avLst/>
          </a:prstGeom>
          <a:solidFill>
            <a:schemeClr val="bg1"/>
          </a:solidFill>
          <a:ln w="28575">
            <a:solidFill>
              <a:srgbClr val="99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80422" y="3340132"/>
            <a:ext cx="3609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制作・放送体制イメージ図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94992" y="3304292"/>
            <a:ext cx="4389120" cy="15906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4992" y="3304290"/>
            <a:ext cx="4389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短時間番組で取り上げる地域等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】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4778" y="3587476"/>
            <a:ext cx="4268405" cy="124075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主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な都道府県：●●県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主な取材先・取り上げる産品：●●●</a:t>
            </a:r>
            <a:endParaRPr kumimoji="1" lang="en-US" altLang="ja-JP" sz="120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魅力：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4778" y="5197934"/>
            <a:ext cx="4306082" cy="15465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放送対象国</a:t>
            </a:r>
            <a:r>
              <a:rPr kumimoji="1" lang="en-US" altLang="ja-JP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●●●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海外放送局・チャンネル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●●●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放送期間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202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１年●月●日～●月●日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放送回数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全●●種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/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総放送回数●回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lang="en-US" altLang="ja-JP" sz="105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890764" y="4085203"/>
            <a:ext cx="10081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国内</a:t>
            </a:r>
            <a:endParaRPr kumimoji="1" lang="en-US" altLang="ja-JP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事業主体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305524" y="4661267"/>
            <a:ext cx="75608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協力先</a:t>
            </a:r>
            <a:endParaRPr kumimoji="1" lang="en-US" altLang="ja-JP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●●市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4890764" y="5027664"/>
            <a:ext cx="10081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●●放送局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6294920" y="4009995"/>
            <a:ext cx="75608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●●</a:t>
            </a:r>
            <a:endParaRPr kumimoji="1" lang="en-US" altLang="ja-JP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制作会社</a:t>
            </a:r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5106788" y="4527189"/>
            <a:ext cx="0" cy="448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V="1">
            <a:off x="5583135" y="4558780"/>
            <a:ext cx="0" cy="418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5898876" y="4301227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カギ線コネクタ 45"/>
          <p:cNvCxnSpPr>
            <a:endCxn id="38" idx="1"/>
          </p:cNvCxnSpPr>
          <p:nvPr/>
        </p:nvCxnSpPr>
        <p:spPr>
          <a:xfrm rot="16200000" flipH="1">
            <a:off x="5904178" y="4475945"/>
            <a:ext cx="576064" cy="2266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577026" y="3686653"/>
            <a:ext cx="2165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・国内制作主体側</a:t>
            </a:r>
            <a:endParaRPr kumimoji="1"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514705" y="3374399"/>
            <a:ext cx="1523417" cy="10978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番組の</a:t>
            </a:r>
            <a:endParaRPr kumimoji="1"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イメージ写真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514704" y="4527189"/>
            <a:ext cx="1523417" cy="10978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番組の</a:t>
            </a:r>
            <a:endParaRPr kumimoji="1"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イメージ写真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0" y="488964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457199" y="0"/>
            <a:ext cx="85809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放送コンテンツを活用した海外への情報発信事業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(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地域連携発信型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)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実施企画概要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91786"/>
              </p:ext>
            </p:extLst>
          </p:nvPr>
        </p:nvGraphicFramePr>
        <p:xfrm>
          <a:off x="144778" y="549924"/>
          <a:ext cx="877823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3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31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提案者名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1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事業の名称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135" y="299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別添</a:t>
            </a:r>
            <a:r>
              <a:rPr lang="en-US" altLang="ja-JP" sz="1200" dirty="0"/>
              <a:t>1</a:t>
            </a:r>
            <a:endParaRPr kumimoji="1" lang="ja-JP" altLang="en-US" sz="12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5815" y="2237578"/>
            <a:ext cx="2054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短時間番組の概要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508833" y="2353545"/>
            <a:ext cx="4307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地域活性化に資する取組・プロモーションの方法</a:t>
            </a:r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kumimoji="1" lang="en-US" altLang="ja-JP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9DDF036-6C47-4A7F-A080-3CDA682860D6}"/>
              </a:ext>
            </a:extLst>
          </p:cNvPr>
          <p:cNvSpPr txBox="1"/>
          <p:nvPr/>
        </p:nvSpPr>
        <p:spPr>
          <a:xfrm>
            <a:off x="4553655" y="5583296"/>
            <a:ext cx="2739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・地域活性化に資する体制のポイント</a:t>
            </a:r>
            <a:endParaRPr kumimoji="1"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C983364-13C8-4F30-A9D2-A66D55D1DF6A}"/>
              </a:ext>
            </a:extLst>
          </p:cNvPr>
          <p:cNvSpPr txBox="1"/>
          <p:nvPr/>
        </p:nvSpPr>
        <p:spPr>
          <a:xfrm>
            <a:off x="7534153" y="5663499"/>
            <a:ext cx="1484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i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200" i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次ページ以降に番組の絵コンテ（案）を記載ください。</a:t>
            </a:r>
          </a:p>
        </p:txBody>
      </p:sp>
      <p:sp>
        <p:nvSpPr>
          <p:cNvPr id="32" name="スライド番号プレースホルダー 3">
            <a:extLst>
              <a:ext uri="{FF2B5EF4-FFF2-40B4-BE49-F238E27FC236}">
                <a16:creationId xmlns:a16="http://schemas.microsoft.com/office/drawing/2014/main" id="{DD019B78-CA1D-4951-91BD-3FAA43BD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6737" y="6355922"/>
            <a:ext cx="2057400" cy="365125"/>
          </a:xfrm>
        </p:spPr>
        <p:txBody>
          <a:bodyPr/>
          <a:lstStyle/>
          <a:p>
            <a:fld id="{C8846CB5-0B61-4A99-B306-2B1358E28DD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78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0EADCF-189D-46CA-9881-0E8F66D6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8738" y="6295731"/>
            <a:ext cx="2057400" cy="365125"/>
          </a:xfrm>
        </p:spPr>
        <p:txBody>
          <a:bodyPr/>
          <a:lstStyle/>
          <a:p>
            <a:fld id="{C8846CB5-0B61-4A99-B306-2B1358E28DD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75BDEB6-56AB-4763-82A6-87D9493E7DAA}"/>
              </a:ext>
            </a:extLst>
          </p:cNvPr>
          <p:cNvCxnSpPr/>
          <p:nvPr/>
        </p:nvCxnSpPr>
        <p:spPr>
          <a:xfrm>
            <a:off x="0" y="488964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81F0BDD-952C-424C-9F65-38688C1287D3}"/>
              </a:ext>
            </a:extLst>
          </p:cNvPr>
          <p:cNvSpPr/>
          <p:nvPr/>
        </p:nvSpPr>
        <p:spPr>
          <a:xfrm>
            <a:off x="632460" y="0"/>
            <a:ext cx="8183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放送コンテンツを活用した海外への情報発信事業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(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地域連携発信型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)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全体概要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09FE60-6FF3-4927-951B-E76A399ACD9F}"/>
              </a:ext>
            </a:extLst>
          </p:cNvPr>
          <p:cNvSpPr/>
          <p:nvPr/>
        </p:nvSpPr>
        <p:spPr>
          <a:xfrm>
            <a:off x="576126" y="1111258"/>
            <a:ext cx="8117786" cy="49273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atin typeface="HG丸ｺﾞｼｯｸM-PRO" pitchFamily="50" charset="-128"/>
                <a:ea typeface="HG丸ｺﾞｼｯｸM-PRO" pitchFamily="50" charset="-128"/>
              </a:rPr>
              <a:t>番組の絵コンテ（案）</a:t>
            </a:r>
            <a:endParaRPr lang="en-US" altLang="ja-JP" sz="3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kumimoji="1"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適宜ページを追加ください。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86835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220</Words>
  <Application>Microsoft Office PowerPoint</Application>
  <PresentationFormat>画面に合わせる (4:3)</PresentationFormat>
  <Paragraphs>42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2020-07-10T11:40:07Z</dcterms:created>
  <dcterms:modified xsi:type="dcterms:W3CDTF">2020-12-07T00:13:42Z</dcterms:modified>
</cp:coreProperties>
</file>